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73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807F-6BA5-43A7-B57A-0292EBCA8402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40C09-1EA6-4F7F-ADE6-B9C9D76EC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634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807F-6BA5-43A7-B57A-0292EBCA8402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40C09-1EA6-4F7F-ADE6-B9C9D76EC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935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807F-6BA5-43A7-B57A-0292EBCA8402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40C09-1EA6-4F7F-ADE6-B9C9D76ECEB7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488480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807F-6BA5-43A7-B57A-0292EBCA8402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40C09-1EA6-4F7F-ADE6-B9C9D76EC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0348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807F-6BA5-43A7-B57A-0292EBCA8402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40C09-1EA6-4F7F-ADE6-B9C9D76ECEB7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321720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807F-6BA5-43A7-B57A-0292EBCA8402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40C09-1EA6-4F7F-ADE6-B9C9D76EC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3715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807F-6BA5-43A7-B57A-0292EBCA8402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40C09-1EA6-4F7F-ADE6-B9C9D76EC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1010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807F-6BA5-43A7-B57A-0292EBCA8402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40C09-1EA6-4F7F-ADE6-B9C9D76EC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754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807F-6BA5-43A7-B57A-0292EBCA8402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40C09-1EA6-4F7F-ADE6-B9C9D76EC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167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807F-6BA5-43A7-B57A-0292EBCA8402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40C09-1EA6-4F7F-ADE6-B9C9D76EC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810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807F-6BA5-43A7-B57A-0292EBCA8402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40C09-1EA6-4F7F-ADE6-B9C9D76EC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89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807F-6BA5-43A7-B57A-0292EBCA8402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40C09-1EA6-4F7F-ADE6-B9C9D76EC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863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807F-6BA5-43A7-B57A-0292EBCA8402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40C09-1EA6-4F7F-ADE6-B9C9D76EC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673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807F-6BA5-43A7-B57A-0292EBCA8402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40C09-1EA6-4F7F-ADE6-B9C9D76EC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483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807F-6BA5-43A7-B57A-0292EBCA8402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40C09-1EA6-4F7F-ADE6-B9C9D76EC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255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807F-6BA5-43A7-B57A-0292EBCA8402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40C09-1EA6-4F7F-ADE6-B9C9D76EC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509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1807F-6BA5-43A7-B57A-0292EBCA8402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EE40C09-1EA6-4F7F-ADE6-B9C9D76EC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6665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3640" y="596348"/>
            <a:ext cx="9412724" cy="2553340"/>
          </a:xfrm>
        </p:spPr>
        <p:txBody>
          <a:bodyPr/>
          <a:lstStyle/>
          <a:p>
            <a:pPr algn="ctr"/>
            <a:r>
              <a:rPr lang="en-US" dirty="0"/>
              <a:t>Chapter 14 Section 3:</a:t>
            </a:r>
            <a:br>
              <a:rPr lang="en-US" dirty="0"/>
            </a:br>
            <a:r>
              <a:rPr lang="en-US" dirty="0"/>
              <a:t>Hoover Struggles with the Depression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1748" y="3412010"/>
            <a:ext cx="5304182" cy="299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006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300" y="384313"/>
            <a:ext cx="8596668" cy="896730"/>
          </a:xfrm>
        </p:spPr>
        <p:txBody>
          <a:bodyPr/>
          <a:lstStyle/>
          <a:p>
            <a:r>
              <a:rPr lang="en-US" dirty="0"/>
              <a:t>Hoover Tries To Reassure the Nation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300" y="1281043"/>
            <a:ext cx="9434075" cy="5327374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Herbert Hoover tries to reassure the nation that the economy was sound after the stock market crash.</a:t>
            </a:r>
          </a:p>
          <a:p>
            <a:r>
              <a:rPr lang="en-US" sz="2400" dirty="0"/>
              <a:t>Hoover believed that one of government‘s chief functions was to foster cooperation between competing groups and interests in society.</a:t>
            </a:r>
          </a:p>
          <a:p>
            <a:r>
              <a:rPr lang="en-US" sz="2400" dirty="0"/>
              <a:t>Americans valued “rugged individualism”-the idea that people should succeed through their own efforts.</a:t>
            </a:r>
          </a:p>
          <a:p>
            <a:r>
              <a:rPr lang="en-US" sz="2400" dirty="0"/>
              <a:t>Hoover opposed any form of federal welfare, or direct relief to the needy.</a:t>
            </a:r>
          </a:p>
          <a:p>
            <a:r>
              <a:rPr lang="en-US" sz="2400" dirty="0"/>
              <a:t>Hoover’s political philosophy caused him to take a cautious approach to the depression. </a:t>
            </a:r>
          </a:p>
          <a:p>
            <a:r>
              <a:rPr lang="en-US" sz="2400" dirty="0"/>
              <a:t>He called together key leaders in the fields of business, banking, and labor.</a:t>
            </a:r>
          </a:p>
          <a:p>
            <a:r>
              <a:rPr lang="en-US" sz="2400" dirty="0"/>
              <a:t>A year after the crash, the economy was still shrinking and unemployment was rising.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252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020" y="384797"/>
            <a:ext cx="11898980" cy="3286055"/>
          </a:xfrm>
        </p:spPr>
        <p:txBody>
          <a:bodyPr>
            <a:normAutofit/>
          </a:bodyPr>
          <a:lstStyle/>
          <a:p>
            <a:r>
              <a:rPr lang="en-US" sz="2400" dirty="0"/>
              <a:t>Hoover proposed to finance the dam’s construction by using profits from sales of the electric power that the dam would generate.</a:t>
            </a:r>
          </a:p>
          <a:p>
            <a:r>
              <a:rPr lang="en-US" sz="2400" dirty="0"/>
              <a:t>Boulder Dam</a:t>
            </a:r>
          </a:p>
          <a:p>
            <a:r>
              <a:rPr lang="en-US" sz="2400" dirty="0"/>
              <a:t>At 726 ft. high and 1,244 ft. long it would be the world’s tallest dam and the second largest.</a:t>
            </a:r>
          </a:p>
          <a:p>
            <a:r>
              <a:rPr lang="en-US" sz="2400" dirty="0"/>
              <a:t>The dam provided electricity, flood control, and provided a regular water supply which enabled the growth of California’s massive agricultural economy.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8555" y="3670852"/>
            <a:ext cx="5290931" cy="298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869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290" y="769110"/>
            <a:ext cx="10706284" cy="5936490"/>
          </a:xfrm>
        </p:spPr>
        <p:txBody>
          <a:bodyPr>
            <a:noAutofit/>
          </a:bodyPr>
          <a:lstStyle/>
          <a:p>
            <a:r>
              <a:rPr lang="en-US" sz="2400" dirty="0"/>
              <a:t>Democrats win in 1930 Congressional elections</a:t>
            </a:r>
          </a:p>
          <a:p>
            <a:r>
              <a:rPr lang="en-US" sz="2400" dirty="0"/>
              <a:t>The Democrats took advantage of anti-Hoover sentiments to win more seats in Congress.</a:t>
            </a:r>
          </a:p>
          <a:p>
            <a:r>
              <a:rPr lang="en-US" sz="2400" dirty="0"/>
              <a:t>The Republicans lost control of the House of Representatives and saw their majority in the Senate dwindle to one vote.</a:t>
            </a:r>
          </a:p>
          <a:p>
            <a:r>
              <a:rPr lang="en-US" sz="2400" dirty="0"/>
              <a:t>Americans grew more and more frustrated by the Depression and expressed their anger in a number of ways.</a:t>
            </a:r>
          </a:p>
          <a:p>
            <a:r>
              <a:rPr lang="en-US" sz="2400" dirty="0"/>
              <a:t>Farmers strung by low crop prices burned their corn and wheat and dumped their milk on highways rather than sell it at a loss. </a:t>
            </a:r>
          </a:p>
          <a:p>
            <a:r>
              <a:rPr lang="en-US" sz="2400" dirty="0"/>
              <a:t>Despite the criticism, Hoover continued to hold firm to his principles.</a:t>
            </a:r>
          </a:p>
          <a:p>
            <a:r>
              <a:rPr lang="en-US" sz="2400" dirty="0"/>
              <a:t>He refused to support direct relief or other forms of federal welfare.</a:t>
            </a:r>
          </a:p>
        </p:txBody>
      </p:sp>
    </p:spTree>
    <p:extLst>
      <p:ext uri="{BB962C8B-B14F-4D97-AF65-F5344CB8AC3E}">
        <p14:creationId xmlns:p14="http://schemas.microsoft.com/office/powerpoint/2010/main" val="28486182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812" y="424070"/>
            <a:ext cx="5617449" cy="861391"/>
          </a:xfrm>
        </p:spPr>
        <p:txBody>
          <a:bodyPr>
            <a:normAutofit/>
          </a:bodyPr>
          <a:lstStyle/>
          <a:p>
            <a:r>
              <a:rPr lang="en-US" sz="4400" dirty="0"/>
              <a:t>Hoover Takes 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812" y="1418466"/>
            <a:ext cx="6824979" cy="5227993"/>
          </a:xfrm>
        </p:spPr>
        <p:txBody>
          <a:bodyPr>
            <a:normAutofit/>
          </a:bodyPr>
          <a:lstStyle/>
          <a:p>
            <a:r>
              <a:rPr lang="en-US" sz="2400" dirty="0"/>
              <a:t>According to Hoover, the Boulder Dam was a model of how the federal government could encourage cooperation.</a:t>
            </a:r>
          </a:p>
          <a:p>
            <a:r>
              <a:rPr lang="en-US" sz="2400" dirty="0"/>
              <a:t>Farm Board: Intended to raise crop prices by helping members to buy crops and keep them off the market temporarily until prices rose.</a:t>
            </a:r>
          </a:p>
          <a:p>
            <a:r>
              <a:rPr lang="en-US" sz="2400" dirty="0"/>
              <a:t>Hoover tried to prop up the banking system by persuading the nation’s largest banks to establish the National Credit Corporation, which loaned money to smaller banks.</a:t>
            </a:r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0247" y="1523639"/>
            <a:ext cx="3051484" cy="440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898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8403" y="514065"/>
            <a:ext cx="5832648" cy="755176"/>
          </a:xfrm>
        </p:spPr>
        <p:txBody>
          <a:bodyPr>
            <a:normAutofit/>
          </a:bodyPr>
          <a:lstStyle/>
          <a:p>
            <a:r>
              <a:rPr lang="en-US" sz="4000" dirty="0"/>
              <a:t>Gassing the Bonus Army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91849"/>
            <a:ext cx="6023717" cy="4881655"/>
          </a:xfrm>
        </p:spPr>
        <p:txBody>
          <a:bodyPr>
            <a:normAutofit fontScale="85000" lnSpcReduction="10000"/>
          </a:bodyPr>
          <a:lstStyle/>
          <a:p>
            <a:r>
              <a:rPr lang="en-US" sz="2800" dirty="0"/>
              <a:t>Federal Home Loan Bank Act: Lowered mortgage rates for homeowners and allowed farmers to refinance their farm loans and avoid foreclosure.</a:t>
            </a:r>
          </a:p>
          <a:p>
            <a:r>
              <a:rPr lang="en-US" sz="2800" dirty="0"/>
              <a:t>Glass-Steagall Banking Act: Separated investment from commercial banking and the Congress hoped it would prevent another crash.</a:t>
            </a:r>
          </a:p>
          <a:p>
            <a:r>
              <a:rPr lang="en-US" sz="2800" dirty="0"/>
              <a:t>Reconstruction Finance Corporation: Authorized up to $2 billion for emergency financing for banks, life insurance companies, railroads, and other large businesses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1312" y="1491849"/>
            <a:ext cx="4779063" cy="373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158498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Orange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35</TotalTime>
  <Words>457</Words>
  <Application>Microsoft Office PowerPoint</Application>
  <PresentationFormat>Widescreen</PresentationFormat>
  <Paragraphs>29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Trebuchet MS</vt:lpstr>
      <vt:lpstr>Wingdings 3</vt:lpstr>
      <vt:lpstr>Facet</vt:lpstr>
      <vt:lpstr>Chapter 14 Section 3: Hoover Struggles with the Depression</vt:lpstr>
      <vt:lpstr>Hoover Tries To Reassure the Nation</vt:lpstr>
      <vt:lpstr>PowerPoint Presentation</vt:lpstr>
      <vt:lpstr>PowerPoint Presentation</vt:lpstr>
      <vt:lpstr>Hoover Takes Action</vt:lpstr>
      <vt:lpstr>Gassing the Bonus Army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14 Section 3: Hoover Struggles with the Depression</dc:title>
  <dc:creator>Ola Hadi</dc:creator>
  <cp:lastModifiedBy>Ola Hadi</cp:lastModifiedBy>
  <cp:revision>7</cp:revision>
  <dcterms:created xsi:type="dcterms:W3CDTF">2017-02-03T16:18:10Z</dcterms:created>
  <dcterms:modified xsi:type="dcterms:W3CDTF">2017-02-03T16:53:59Z</dcterms:modified>
</cp:coreProperties>
</file>